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0" r:id="rId3"/>
  </p:sldMasterIdLst>
  <p:notesMasterIdLst>
    <p:notesMasterId r:id="rId20"/>
  </p:notesMasterIdLst>
  <p:sldIdLst>
    <p:sldId id="269" r:id="rId4"/>
    <p:sldId id="8760" r:id="rId5"/>
    <p:sldId id="8756" r:id="rId6"/>
    <p:sldId id="8755" r:id="rId7"/>
    <p:sldId id="8757" r:id="rId8"/>
    <p:sldId id="8758" r:id="rId9"/>
    <p:sldId id="8759" r:id="rId10"/>
    <p:sldId id="8761" r:id="rId11"/>
    <p:sldId id="257" r:id="rId12"/>
    <p:sldId id="258" r:id="rId13"/>
    <p:sldId id="256" r:id="rId14"/>
    <p:sldId id="259" r:id="rId15"/>
    <p:sldId id="260" r:id="rId16"/>
    <p:sldId id="261" r:id="rId17"/>
    <p:sldId id="8762" r:id="rId18"/>
    <p:sldId id="8615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AE1FA"/>
    <a:srgbClr val="00E868"/>
    <a:srgbClr val="BBE291"/>
    <a:srgbClr val="F03829"/>
    <a:srgbClr val="B80C19"/>
    <a:srgbClr val="F5D5D9"/>
    <a:srgbClr val="B4E9FA"/>
    <a:srgbClr val="F9FB50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1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2022/3/21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2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00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3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2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5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6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2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2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1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4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50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60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0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6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70A69-EA7E-49C1-8CE4-E5BFDD38401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2AD97-BAD0-4632-BDA4-0433155B80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AF2B1-C59D-4951-9446-FC2F59FF118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CB6B9-F773-4EAE-928D-E6D61CBCC20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4E253-98A4-48D8-9469-44799F3C08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4E2EB-1FDC-4E4F-A657-BA6BAFAF53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4B4CF-4604-477F-B78B-DD0E5CA8E1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9F1B1-D1FD-4889-ADF9-7B9E338BEE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5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26" Type="http://schemas.openxmlformats.org/officeDocument/2006/relationships/image" Target="../media/image65.png"/><Relationship Id="rId3" Type="http://schemas.microsoft.com/office/2007/relationships/hdphoto" Target="../media/hdphoto6.wdp"/><Relationship Id="rId21" Type="http://schemas.microsoft.com/office/2007/relationships/hdphoto" Target="../media/hdphoto16.wdp"/><Relationship Id="rId7" Type="http://schemas.openxmlformats.org/officeDocument/2006/relationships/image" Target="../media/image60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5" Type="http://schemas.openxmlformats.org/officeDocument/2006/relationships/slide" Target="slide11.xml"/><Relationship Id="rId2" Type="http://schemas.openxmlformats.org/officeDocument/2006/relationships/image" Target="../media/image45.jpeg"/><Relationship Id="rId16" Type="http://schemas.openxmlformats.org/officeDocument/2006/relationships/image" Target="../media/image54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11" Type="http://schemas.openxmlformats.org/officeDocument/2006/relationships/image" Target="../media/image50.png"/><Relationship Id="rId24" Type="http://schemas.openxmlformats.org/officeDocument/2006/relationships/image" Target="../media/image64.png"/><Relationship Id="rId5" Type="http://schemas.microsoft.com/office/2007/relationships/hdphoto" Target="../media/hdphoto15.wdp"/><Relationship Id="rId15" Type="http://schemas.openxmlformats.org/officeDocument/2006/relationships/image" Target="../media/image47.png"/><Relationship Id="rId23" Type="http://schemas.microsoft.com/office/2007/relationships/hdphoto" Target="../media/hdphoto17.wdp"/><Relationship Id="rId10" Type="http://schemas.openxmlformats.org/officeDocument/2006/relationships/image" Target="../media/image61.png"/><Relationship Id="rId19" Type="http://schemas.microsoft.com/office/2007/relationships/hdphoto" Target="../media/hdphoto12.wdp"/><Relationship Id="rId4" Type="http://schemas.openxmlformats.org/officeDocument/2006/relationships/image" Target="../media/image59.png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63.png"/><Relationship Id="rId27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15.xml"/><Relationship Id="rId18" Type="http://schemas.openxmlformats.org/officeDocument/2006/relationships/image" Target="../media/image63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microsoft.com/office/2007/relationships/hdphoto" Target="../media/hdphoto9.wdp"/><Relationship Id="rId17" Type="http://schemas.openxmlformats.org/officeDocument/2006/relationships/slide" Target="slide14.xml"/><Relationship Id="rId2" Type="http://schemas.openxmlformats.org/officeDocument/2006/relationships/image" Target="../media/image66.jpeg"/><Relationship Id="rId16" Type="http://schemas.microsoft.com/office/2007/relationships/hdphoto" Target="../media/hdphoto10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slide" Target="slide13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slide" Target="slide12.xml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slide" Target="slide1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0.wdp"/><Relationship Id="rId5" Type="http://schemas.openxmlformats.org/officeDocument/2006/relationships/image" Target="../media/image69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slide" Target="slide1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0.wdp"/><Relationship Id="rId5" Type="http://schemas.openxmlformats.org/officeDocument/2006/relationships/image" Target="../media/image69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2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slide" Target="slide11.xml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2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slide" Target="slide11.xml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55.png"/><Relationship Id="rId7" Type="http://schemas.microsoft.com/office/2007/relationships/hdphoto" Target="../media/hdphoto7.wdp"/><Relationship Id="rId12" Type="http://schemas.openxmlformats.org/officeDocument/2006/relationships/image" Target="../media/image49.png"/><Relationship Id="rId17" Type="http://schemas.microsoft.com/office/2007/relationships/hdphoto" Target="../media/hdphoto10.wdp"/><Relationship Id="rId25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20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microsoft.com/office/2007/relationships/hdphoto" Target="../media/hdphoto6.wdp"/><Relationship Id="rId15" Type="http://schemas.openxmlformats.org/officeDocument/2006/relationships/image" Target="../media/image51.png"/><Relationship Id="rId23" Type="http://schemas.openxmlformats.org/officeDocument/2006/relationships/image" Target="../media/image56.png"/><Relationship Id="rId28" Type="http://schemas.microsoft.com/office/2007/relationships/hdphoto" Target="../media/hdphoto14.wdp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5.jpeg"/><Relationship Id="rId9" Type="http://schemas.openxmlformats.org/officeDocument/2006/relationships/image" Target="../media/image47.png"/><Relationship Id="rId14" Type="http://schemas.microsoft.com/office/2007/relationships/hdphoto" Target="../media/hdphoto9.wdp"/><Relationship Id="rId22" Type="http://schemas.microsoft.com/office/2007/relationships/hdphoto" Target="../media/hdphoto12.wdp"/><Relationship Id="rId27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3427587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chú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cún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đã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bị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bắt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cóc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bị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nhốt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những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chiếc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chuồng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.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lúc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kẻ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xấu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đang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say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ngủ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hãy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cố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gắng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trả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lời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đúng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câu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hỏi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giúp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chú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cún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trốn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thoát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Chơi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71" y="5481236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5248774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31" y="5422796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52907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606206" y="52495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01896" y="5290718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0707 -0.14814 C 0.08554 -0.18148 0.10768 -0.19907 0.13073 -0.19907 C 0.15716 -0.19907 0.17812 -0.18148 0.1931 -0.14814 L 0.26406 -3.33333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-3.33333E-6 L 0.50573 -3.33333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25 3.7037E-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7037E-7 L 0.29896 -0.09514 C 0.30925 -0.11574 0.32461 -0.12685 0.34063 -0.12685 C 0.35899 -0.12685 0.37383 -0.11574 0.38399 -0.09514 L 0.43334 3.7037E-7 " pathEditMode="relative" rAng="0" ptsTypes="AAAAA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3.7037E-7 L 0.67644 3.7037E-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52988" y="141625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353215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03453" y="5031770"/>
            <a:ext cx="4164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defTabSz="1219170"/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25" y="-63734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61074" y="1085393"/>
            <a:ext cx="7360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en-US" sz="9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054825" y="5040444"/>
            <a:ext cx="492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251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" y="326570"/>
            <a:ext cx="11616269" cy="61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62870" y="1586668"/>
            <a:ext cx="95083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19170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100, 200, 300, 400, 500, 600, 700, 800, 900, 1000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11525" y="480048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5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7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" y="326570"/>
            <a:ext cx="11616269" cy="61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62870" y="1586668"/>
            <a:ext cx="95083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110, 120, 130, 140, 150, 160, 170, 180, 190, 200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11525" y="4677385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5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2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( chicken dance)">
            <a:hlinkClick r:id="" action="ppaction://media"/>
            <a:extLst>
              <a:ext uri="{FF2B5EF4-FFF2-40B4-BE49-F238E27FC236}">
                <a16:creationId xmlns:a16="http://schemas.microsoft.com/office/drawing/2014/main" id="{B4013D02-4EB3-44C0-8D46-30BEAE88AE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242D8-C75F-44C5-8575-E0584085EAB6}"/>
              </a:ext>
            </a:extLst>
          </p:cNvPr>
          <p:cNvSpPr txBox="1"/>
          <p:nvPr/>
        </p:nvSpPr>
        <p:spPr>
          <a:xfrm>
            <a:off x="2459325" y="2027089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4000" dirty="0" err="1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solidFill>
                  <a:prstClr val="black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4000" dirty="0">
              <a:solidFill>
                <a:prstClr val="black"/>
              </a:solidFill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9" y="2796119"/>
            <a:ext cx="1936884" cy="1069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3B466-DD23-48CA-BDEE-D55CBA1DFC6E}"/>
              </a:ext>
            </a:extLst>
          </p:cNvPr>
          <p:cNvSpPr txBox="1"/>
          <p:nvPr/>
        </p:nvSpPr>
        <p:spPr>
          <a:xfrm>
            <a:off x="1733651" y="3580338"/>
            <a:ext cx="87246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ĐƠN VỊ, CHỤC, TRĂM, NGHÌN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TIẾT 3</a:t>
            </a:r>
            <a:endParaRPr lang="zh-CN" altLang="en-US" sz="5400" b="1" dirty="0">
              <a:solidFill>
                <a:srgbClr val="C00000"/>
              </a:solidFill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F89B27-58E1-4B3B-93B8-F202AB048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" y="1007476"/>
            <a:ext cx="11333475" cy="2793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95369-89D9-4BB5-983F-CE10ACF17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5" y="301960"/>
            <a:ext cx="5701379" cy="384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29492-3FC3-4385-8DB6-668DEE54B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07" y="3647445"/>
            <a:ext cx="1585922" cy="1802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C3FB5-FD34-4619-8282-7DEF70DAC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401" y1="37200" x2="65019" y2="42800"/>
                        <a14:foregroundMark x1="65019" y1="42800" x2="66570" y2="42800"/>
                        <a14:foregroundMark x1="48837" y1="38150" x2="64293" y2="40950"/>
                        <a14:foregroundMark x1="42490" y1="61100" x2="48837" y2="63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33" y="3637894"/>
            <a:ext cx="1859853" cy="180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B157ED-90B8-4720-A134-5AEA7359AC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14" y="4671668"/>
            <a:ext cx="1885084" cy="180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CDFF7D-A497-4872-8869-F9DA028E2A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00" b="90000" l="9975" r="89975">
                        <a14:foregroundMark x1="40397" y1="59250" x2="45161" y2="72450"/>
                        <a14:foregroundMark x1="35682" y1="40250" x2="49330" y2="55050"/>
                        <a14:foregroundMark x1="35186" y1="35000" x2="41489" y2="42900"/>
                        <a14:foregroundMark x1="33102" y1="8600" x2="35682" y2="13350"/>
                        <a14:foregroundMark x1="34640" y1="22300" x2="40943" y2="50300"/>
                        <a14:foregroundMark x1="32556" y1="33400" x2="45161" y2="59800"/>
                        <a14:foregroundMark x1="18958" y1="20200" x2="25757" y2="21800"/>
                        <a14:foregroundMark x1="33102" y1="34450" x2="43027" y2="5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24" y="4914977"/>
            <a:ext cx="1613443" cy="16014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999A46-C903-4F68-9823-D1C713C835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85" y="4920750"/>
            <a:ext cx="3172254" cy="748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BCA70-1EE4-4315-BEFA-7E1A12A7F7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3" y="4811070"/>
            <a:ext cx="3172254" cy="7484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1BAFF9-E5EA-40E5-914A-9425929A93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24" y="6051516"/>
            <a:ext cx="1718413" cy="7484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0E2E73-4B27-4147-849E-9AE75D7701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7" y="5870437"/>
            <a:ext cx="3172254" cy="7484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C1A49B-5EDF-4751-9DEE-F12BE07E89E4}"/>
              </a:ext>
            </a:extLst>
          </p:cNvPr>
          <p:cNvGrpSpPr/>
          <p:nvPr/>
        </p:nvGrpSpPr>
        <p:grpSpPr>
          <a:xfrm>
            <a:off x="186140" y="239126"/>
            <a:ext cx="847090" cy="768350"/>
            <a:chOff x="546099" y="1464056"/>
            <a:chExt cx="847090" cy="768350"/>
          </a:xfrm>
        </p:grpSpPr>
        <p:sp>
          <p:nvSpPr>
            <p:cNvPr id="32" name="椭圆 26">
              <a:extLst>
                <a:ext uri="{FF2B5EF4-FFF2-40B4-BE49-F238E27FC236}">
                  <a16:creationId xmlns:a16="http://schemas.microsoft.com/office/drawing/2014/main" id="{D6D39835-C7D3-4409-BB33-8551584891B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文本框 27">
              <a:extLst>
                <a:ext uri="{FF2B5EF4-FFF2-40B4-BE49-F238E27FC236}">
                  <a16:creationId xmlns:a16="http://schemas.microsoft.com/office/drawing/2014/main" id="{78B31740-DBD1-4BD6-AB08-7E15D341E37D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4EF54EC-3FEC-4E99-9168-69805D1C1DBD}"/>
              </a:ext>
            </a:extLst>
          </p:cNvPr>
          <p:cNvSpPr/>
          <p:nvPr/>
        </p:nvSpPr>
        <p:spPr>
          <a:xfrm>
            <a:off x="4010864" y="3335647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C9D65E-E7A2-410A-BF4F-583142AF9AF1}"/>
              </a:ext>
            </a:extLst>
          </p:cNvPr>
          <p:cNvSpPr/>
          <p:nvPr/>
        </p:nvSpPr>
        <p:spPr>
          <a:xfrm>
            <a:off x="5745989" y="3357367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24EAA2-70F6-4492-9038-728E3C7483E6}"/>
              </a:ext>
            </a:extLst>
          </p:cNvPr>
          <p:cNvSpPr/>
          <p:nvPr/>
        </p:nvSpPr>
        <p:spPr>
          <a:xfrm>
            <a:off x="6608658" y="3319323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5249D5-7ABF-4B87-999A-C039582A9135}"/>
              </a:ext>
            </a:extLst>
          </p:cNvPr>
          <p:cNvSpPr/>
          <p:nvPr/>
        </p:nvSpPr>
        <p:spPr>
          <a:xfrm>
            <a:off x="8317403" y="3334892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F14B8A5-C6E1-400F-89CE-8A1B8FA7D1DE}"/>
              </a:ext>
            </a:extLst>
          </p:cNvPr>
          <p:cNvSpPr/>
          <p:nvPr/>
        </p:nvSpPr>
        <p:spPr>
          <a:xfrm>
            <a:off x="10094250" y="3320378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85DC90-5736-41CF-9788-E529010907C0}"/>
              </a:ext>
            </a:extLst>
          </p:cNvPr>
          <p:cNvSpPr/>
          <p:nvPr/>
        </p:nvSpPr>
        <p:spPr>
          <a:xfrm>
            <a:off x="4113930" y="5921950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B18F6-1273-4583-B8D6-F67182803639}"/>
              </a:ext>
            </a:extLst>
          </p:cNvPr>
          <p:cNvSpPr/>
          <p:nvPr/>
        </p:nvSpPr>
        <p:spPr>
          <a:xfrm>
            <a:off x="6720869" y="4994981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DCCC46-A035-4567-962A-727FD7B5207B}"/>
              </a:ext>
            </a:extLst>
          </p:cNvPr>
          <p:cNvSpPr/>
          <p:nvPr/>
        </p:nvSpPr>
        <p:spPr>
          <a:xfrm>
            <a:off x="9040678" y="6127511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426FC6-2DB1-475B-AC40-8C67E8920F65}"/>
              </a:ext>
            </a:extLst>
          </p:cNvPr>
          <p:cNvSpPr/>
          <p:nvPr/>
        </p:nvSpPr>
        <p:spPr>
          <a:xfrm>
            <a:off x="11470949" y="4883334"/>
            <a:ext cx="723275" cy="5944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17CC8C-51FA-4345-B982-5F64A6DF69E3}"/>
              </a:ext>
            </a:extLst>
          </p:cNvPr>
          <p:cNvSpPr/>
          <p:nvPr/>
        </p:nvSpPr>
        <p:spPr>
          <a:xfrm>
            <a:off x="10975197" y="3309226"/>
            <a:ext cx="723275" cy="60490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en-US" altLang="en-GB" sz="2800" b="1" dirty="0">
              <a:solidFill>
                <a:srgbClr val="7030A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533 L 0.00391 0.00533 C 0.01693 0.00348 0.01524 0.0044 0.02526 0.00116 C 0.02722 0.00047 0.0293 0.00024 0.03125 -0.00092 C 0.03451 -0.00277 0.03776 -0.00463 0.04076 -0.00717 C 0.06003 -0.0243 0.06485 -0.02685 0.07761 -0.04953 C 0.08099 -0.05555 0.08438 -0.0618 0.08724 -0.06851 C 0.08881 -0.07245 0.08972 -0.07708 0.09076 -0.08125 C 0.09558 -0.10023 0.10209 -0.11828 0.10508 -0.13842 C 0.10782 -0.1574 0.11185 -0.17615 0.11341 -0.1956 L 0.11693 -0.24004 C 0.11732 -0.25046 0.11927 -0.29745 0.11927 -0.30555 C 0.11927 -0.33171 0.11875 -0.35787 0.1181 -0.38379 C 0.11797 -0.39097 0.11784 -0.39814 0.11693 -0.40509 C 0.11511 -0.41875 0.11263 -0.43217 0.10977 -0.44513 C 0.10899 -0.44907 0.1017 -0.48703 0.09792 -0.49606 C 0.0948 -0.50324 0.09102 -0.50925 0.08724 -0.51504 C 0.07591 -0.5324 0.0737 -0.53518 0.06224 -0.54467 C 0.05508 -0.55046 0.04818 -0.55763 0.04076 -0.56157 C 0.02865 -0.56828 0.01628 -0.57268 0.00391 -0.57638 C -0.00286 -0.57847 -0.00963 -0.578 -0.0164 -0.57847 L -0.04492 -0.58055 C -0.05403 -0.57986 -0.06328 -0.58055 -0.07239 -0.57847 C -0.07877 -0.57708 -0.08502 -0.57314 -0.0914 -0.57013 C -0.09257 -0.56944 -0.09388 -0.56898 -0.09492 -0.56805 C -0.10026 -0.56342 -0.10534 -0.55833 -0.11041 -0.55324 C -0.1177 -0.54583 -0.12955 -0.53402 -0.13541 -0.52152 C -0.14427 -0.50231 -0.15221 -0.48194 -0.16041 -0.46226 C -0.17213 -0.43402 -0.16601 -0.44838 -0.17591 -0.41782 C -0.17786 -0.41203 -0.18007 -0.40671 -0.1819 -0.40092 C -0.18359 -0.39537 -0.18489 -0.38935 -0.18659 -0.38379 C -0.19192 -0.36805 -0.19765 -0.3537 -0.2069 -0.34375 C -0.20924 -0.34097 -0.2125 -0.34236 -0.21523 -0.34166 C -0.23073 -0.34375 -0.24648 -0.34213 -0.26159 -0.34791 C -0.27226 -0.35208 -0.28216 -0.36134 -0.2914 -0.37129 C -0.29297 -0.37291 -0.32239 -0.4037 -0.32838 -0.41134 C -0.33268 -0.41713 -0.33685 -0.42338 -0.3414 -0.42824 C -0.34518 -0.4324 -0.34935 -0.43564 -0.35338 -0.43888 C -0.35612 -0.4412 -0.35885 -0.44351 -0.36172 -0.44513 C -0.37005 -0.45046 -0.37669 -0.45324 -0.38541 -0.45578 C -0.38867 -0.45671 -0.39179 -0.45717 -0.39505 -0.45787 C -0.40377 -0.45717 -0.4125 -0.45694 -0.42122 -0.45578 C -0.42278 -0.45555 -0.42461 -0.45532 -0.42591 -0.4537 C -0.43424 -0.44398 -0.44179 -0.43263 -0.44974 -0.42199 C -0.45338 -0.41713 -0.45716 -0.4125 -0.46041 -0.40717 C -0.46445 -0.40092 -0.46849 -0.39467 -0.47239 -0.38819 C -0.47526 -0.38333 -0.47773 -0.37777 -0.48073 -0.37338 C -0.48203 -0.37129 -0.48411 -0.37106 -0.48541 -0.36898 C -0.48893 -0.36388 -0.4914 -0.35717 -0.49505 -0.35208 C -0.49713 -0.3493 -0.49974 -0.34768 -0.50208 -0.34583 C -0.50273 -0.34537 -0.51211 -0.33958 -0.51406 -0.33935 C -0.52395 -0.33888 -0.53385 -0.33935 -0.54375 -0.33935 " pathEditMode="relative" ptsTypes="AAAAAAAAAAAAAAAAAAAAAAAAAAAAAAAAAAAAAAAAAAAAAAAAAAAA">
                                      <p:cBhvr>
                                        <p:cTn id="5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1945 L -0.01901 0.01945 C -0.04101 0.04699 -0.02213 0.025 -0.03802 0.04074 C -0.03919 0.0419 -0.04023 0.04375 -0.04154 0.04491 C -0.05651 0.05811 -0.0431 0.04422 -0.05937 0.05764 C -0.06159 0.05926 -0.06328 0.06227 -0.06536 0.06389 C -0.07044 0.06783 -0.07565 0.0713 -0.08086 0.07454 C -0.0832 0.07593 -0.08555 0.07824 -0.08802 0.07871 L -0.09753 0.08079 C -0.10026 0.08148 -0.10299 0.08264 -0.10586 0.08287 C -0.1138 0.08403 -0.12174 0.08426 -0.12969 0.08519 L -0.21419 0.08287 C -0.24544 0.07824 -0.25078 0.06806 -0.27487 0.05556 C -0.28437 0.05047 -0.29414 0.04676 -0.30351 0.04074 C -0.32734 0.02477 -0.33411 0.01574 -0.35469 -0.00162 C -0.35573 -0.00254 -0.35716 -0.00277 -0.3582 -0.0037 C -0.38919 -0.03472 -0.37435 -0.02523 -0.38802 -0.03333 C -0.39922 -0.04745 -0.41901 -0.07083 -0.42969 -0.08842 C -0.44453 -0.11319 -0.4569 -0.13981 -0.46888 -0.16898 C -0.4724 -0.17708 -0.47552 -0.18541 -0.47851 -0.19421 C -0.48646 -0.21875 -0.49167 -0.23727 -0.49635 -0.26412 C -0.49753 -0.27106 -0.49792 -0.27824 -0.4987 -0.28518 C -0.49909 -0.28958 -0.49935 -0.29375 -0.49987 -0.29791 C -0.50247 -0.31852 -0.51628 -0.3324 -0.52604 -0.33819 L -0.52969 -0.34027 C -0.55299 -0.36967 -0.54713 -0.35926 -0.56654 -0.39537 C -0.57383 -0.40879 -0.57799 -0.41736 -0.58203 -0.43541 C -0.58411 -0.44514 -0.58516 -0.45532 -0.58672 -0.46504 C -0.58281 -0.49189 -0.57917 -0.51898 -0.57487 -0.5456 C -0.57435 -0.54861 -0.5737 -0.55162 -0.57253 -0.55393 C -0.56641 -0.56643 -0.56029 -0.57893 -0.55351 -0.59004 C -0.54674 -0.60092 -0.53919 -0.60995 -0.53203 -0.61967 C -0.53086 -0.62106 -0.52969 -0.62245 -0.52851 -0.62384 C -0.5138 -0.63889 -0.49987 -0.65625 -0.48437 -0.66828 C -0.4707 -0.67893 -0.45586 -0.68379 -0.44154 -0.69143 C -0.41419 -0.68796 -0.38672 -0.68564 -0.35937 -0.68102 C -0.35768 -0.68055 -0.35638 -0.67754 -0.35469 -0.67685 C -0.34167 -0.6699 -0.32838 -0.66435 -0.31536 -0.65764 C -0.31328 -0.65671 -0.31133 -0.65509 -0.30937 -0.65347 C -0.30143 -0.64652 -0.2931 -0.64051 -0.28555 -0.6324 C -0.27409 -0.61967 -0.26224 -0.60764 -0.25104 -0.59421 C -0.23411 -0.57384 -0.21823 -0.55069 -0.20104 -0.53078 L -0.17734 -0.50324 C -0.17604 -0.50185 -0.175 -0.50023 -0.1737 -0.49907 C -0.16458 -0.49051 -0.1556 -0.48171 -0.14635 -0.47361 C -0.14518 -0.47268 -0.14388 -0.47245 -0.14271 -0.47152 C -0.13633 -0.46666 -0.13034 -0.45995 -0.1237 -0.45671 C -0.11445 -0.45208 -0.10469 -0.45092 -0.09518 -0.44814 C -0.08724 -0.45115 -0.07669 -0.45208 -0.07018 -0.46296 C -0.06601 -0.4699 -0.06289 -0.47824 -0.05937 -0.48634 C -0.05417 -0.49884 -0.05078 -0.51435 -0.04401 -0.5243 C -0.03958 -0.53078 -0.03633 -0.54074 -0.03086 -0.54352 C -0.02057 -0.54884 -0.00937 -0.54629 0.0013 -0.54768 C 0.00964 -0.5456 0.01797 -0.54421 0.0263 -0.5412 C 0.03594 -0.53796 0.04531 -0.53217 0.05482 -0.5287 C 0.0655 -0.52453 0.0763 -0.52152 0.08698 -0.51805 C 0.09427 -0.50949 0.08828 -0.51551 0.10247 -0.50949 C 0.10365 -0.50902 0.10482 -0.50764 0.10599 -0.5074 C 0.11276 -0.50625 0.11953 -0.50602 0.1263 -0.50532 C 0.13346 -0.5074 0.14063 -0.50879 0.14766 -0.51157 C 0.17552 -0.52314 0.15339 -0.51551 0.1668 -0.5243 C 0.16823 -0.52546 0.16992 -0.52592 0.17149 -0.52639 C 0.18425 -0.53171 0.17956 -0.53009 0.1918 -0.53287 C 0.1974 -0.53541 0.19505 -0.53356 0.19896 -0.53703 " pathEditMode="relative" ptsTypes="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694 L -0.01289 0.00694 C -0.02526 -0.00162 -0.03789 -0.00834 -0.04987 -0.01852 C -0.05872 -0.02616 -0.10234 -0.08264 -0.10338 -0.08426 C -0.12969 -0.12037 -0.13516 -0.13473 -0.15937 -0.18149 C -0.16341 -0.18912 -0.16823 -0.19584 -0.17122 -0.20487 C -0.19088 -0.26343 -0.19766 -0.27732 -0.21055 -0.3338 C -0.21263 -0.34283 -0.21367 -0.35209 -0.21523 -0.36135 C -0.2125 -0.38542 -0.21107 -0.40996 -0.2069 -0.43334 C -0.20547 -0.44213 -0.20182 -0.44931 -0.19857 -0.45649 C -0.17878 -0.5007 -0.17812 -0.50232 -0.1569 -0.53056 C -0.14948 -0.54051 -0.13815 -0.5544 -0.12956 -0.56019 C -0.12005 -0.56667 -0.09245 -0.57454 -0.08437 -0.57709 C -0.06484 -0.57639 -0.04544 -0.57778 -0.02604 -0.575 C -0.01914 -0.57408 -0.0125 -0.56991 -0.00573 -0.56667 C 0.00469 -0.56158 0.01172 -0.55533 0.02162 -0.54537 C 0.02617 -0.54098 0.03034 -0.53542 0.03477 -0.53056 C 0.03737 -0.52778 0.0405 -0.5257 0.0431 -0.52223 C 0.04688 -0.51713 0.05 -0.51065 0.05378 -0.50533 C 0.05872 -0.49792 0.06419 -0.49144 0.06927 -0.48403 C 0.07253 -0.4794 0.07526 -0.47362 0.07878 -0.46922 C 0.08555 -0.46088 0.09193 -0.45162 0.09896 -0.44399 C 0.10417 -0.4382 0.1099 -0.43403 0.11445 -0.42686 C 0.11719 -0.42269 0.11992 -0.41829 0.12279 -0.41436 C 0.12552 -0.41042 0.12852 -0.40741 0.13112 -0.40371 C 0.14349 -0.38612 0.12474 -0.4095 0.13945 -0.39098 C 0.1418 -0.38797 0.14662 -0.38241 0.14662 -0.38241 C 0.15078 -0.3713 0.14688 -0.38033 0.15378 -0.36991 C 0.15378 -0.36991 0.15899 -0.36042 0.15977 -0.35926 " pathEditMode="relative" ptsTypes="AAAAAAAAAAAAAAAAAAAAAAAAAAAAA">
                                      <p:cBhvr>
                                        <p:cTn id="6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3194 L -0.02409 0.03194 C -0.02604 0.02546 -0.02864 0.01968 -0.03008 0.01273 C -0.03919 -0.03333 -0.022 0.02431 -0.03594 -0.01898 C -0.03776 -0.03171 -0.03659 -0.02477 -0.03958 -0.04005 L -0.04193 -0.05278 C -0.04232 -0.05926 -0.04258 -0.06551 -0.0431 -0.07199 C -0.04349 -0.07616 -0.04414 -0.08032 -0.04427 -0.08449 C -0.04492 -0.09792 -0.04505 -0.11134 -0.04544 -0.12477 C -0.04583 -0.13333 -0.04622 -0.14167 -0.04674 -0.15023 C -0.04792 -0.22106 -0.04883 -0.24144 -0.04674 -0.31736 C -0.04635 -0.32662 -0.04505 -0.33565 -0.04427 -0.34491 C -0.04219 -0.37176 -0.04049 -0.39861 -0.03841 -0.42546 C -0.03815 -0.42755 -0.03763 -0.42963 -0.03711 -0.43171 C -0.03086 -0.45787 -0.0276 -0.48704 -0.0181 -0.50995 L -0.00143 -0.55023 C -0.00065 -0.55231 -0.00013 -0.55486 0.00091 -0.55671 C 0.0125 -0.57708 0.03138 -0.60694 0.04375 -0.62431 C 0.04518 -0.62639 0.04688 -0.62755 0.04857 -0.62847 C 0.05482 -0.63241 0.0612 -0.63565 0.06758 -0.63912 C 0.08789 -0.63681 0.09193 -0.64028 0.11159 -0.61806 C 0.1362 -0.59028 0.15547 -0.55301 0.18073 -0.52708 C 0.18971 -0.51759 0.19935 -0.50995 0.20925 -0.5037 C 0.21263 -0.50162 0.21641 -0.50231 0.21992 -0.50162 C 0.24844 -0.53843 0.22721 -0.50625 0.26042 -0.60116 C 0.2655 -0.61551 0.27578 -0.6412 0.28425 -0.65185 C 0.28659 -0.65486 0.28984 -0.65463 0.29258 -0.65602 C 0.30052 -0.65255 0.30846 -0.64954 0.31641 -0.6456 C 0.3181 -0.64468 0.3194 -0.64236 0.32109 -0.6412 C 0.33607 -0.63241 0.35091 -0.62176 0.36641 -0.61597 C 0.37917 -0.61111 0.39258 -0.61157 0.4056 -0.60949 C 0.42513 -0.61713 0.41211 -0.60833 0.43307 -0.6456 C 0.45078 -0.67708 0.44596 -0.66991 0.46276 -0.68773 C 0.46641 -0.68495 0.47018 -0.6831 0.47344 -0.6794 C 0.48346 -0.66829 0.49375 -0.64792 0.50091 -0.63287 C 0.50664 -0.6206 0.51224 -0.60787 0.51758 -0.59468 C 0.52461 -0.57731 0.53112 -0.55949 0.53776 -0.5419 C 0.54336 -0.52708 0.54583 -0.52222 0.54844 -0.50787 C 0.54896 -0.50509 0.54922 -0.50231 0.54974 -0.49954 C 0.54922 -0.49745 0.54961 -0.49421 0.54844 -0.49306 C 0.5418 -0.48611 0.53451 -0.4838 0.52708 -0.48264 C 0.52591 -0.48241 0.52474 -0.48264 0.52344 -0.48264 " pathEditMode="relative" ptsTypes="AAAAAAAAAAAAAAAAAAAAAAAAAAAAAAAAAAAAAAAAAA">
                                      <p:cBhvr>
                                        <p:cTn id="6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2253519-B70A-4205-9F8F-91750A9DA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01" y="2327836"/>
            <a:ext cx="1636500" cy="40159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3A7438-F9D7-4720-AFA5-9369CA40B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815" y="2265008"/>
            <a:ext cx="1636500" cy="40159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44641D-BF15-4AC9-87F4-914B8B60A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18" y="2327836"/>
            <a:ext cx="1636500" cy="40159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6F19A1-78E4-4C20-B4A5-029E12C43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05" y="2327835"/>
            <a:ext cx="1636500" cy="40159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03CAA2-B834-45F0-A2AE-E3BA8EE3BA71}"/>
              </a:ext>
            </a:extLst>
          </p:cNvPr>
          <p:cNvGrpSpPr/>
          <p:nvPr/>
        </p:nvGrpSpPr>
        <p:grpSpPr>
          <a:xfrm>
            <a:off x="148592" y="45000"/>
            <a:ext cx="847090" cy="768350"/>
            <a:chOff x="546099" y="1464056"/>
            <a:chExt cx="847090" cy="768350"/>
          </a:xfrm>
        </p:grpSpPr>
        <p:sp>
          <p:nvSpPr>
            <p:cNvPr id="6" name="椭圆 26">
              <a:extLst>
                <a:ext uri="{FF2B5EF4-FFF2-40B4-BE49-F238E27FC236}">
                  <a16:creationId xmlns:a16="http://schemas.microsoft.com/office/drawing/2014/main" id="{FD5850D5-AA6F-4027-B47D-40A17ABE2C49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08EA4725-FD99-4871-BD23-7C6973FE8E4F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864A1B-FFA4-4FDF-9733-AAAEA2E075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7" y="795770"/>
            <a:ext cx="11506821" cy="15229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82B364-EE8B-4CF8-B7AA-365519D28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97" y="4181107"/>
            <a:ext cx="1298724" cy="1194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F76C85-DBE4-49C5-92B8-CE15020F27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77" y="4202673"/>
            <a:ext cx="1419276" cy="11092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3BA77-2D81-4900-B81C-F9EF7565A1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40" y="196009"/>
            <a:ext cx="3733719" cy="431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2D50AF-94C0-4071-9A2A-A828F15F00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61" y="5027915"/>
            <a:ext cx="1298780" cy="1253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8BBD50-6878-4C14-8E31-5A7D5FB8DC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61" y="3948163"/>
            <a:ext cx="1298780" cy="1253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D08CB1-4395-40D7-81B6-5C44029639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26" y="2858188"/>
            <a:ext cx="1298780" cy="1253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313E87-539F-4952-9E51-3D4F6E481E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73" y="2914787"/>
            <a:ext cx="1298780" cy="12530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AB2042-5038-4E3A-ACD3-3046B05185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78" y="2889387"/>
            <a:ext cx="1298780" cy="12530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CFE541-6072-4F78-B6D2-F0C28B1E1E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50" y="2928063"/>
            <a:ext cx="1298780" cy="12530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670DC8-134D-4BF6-8A61-49446C94F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50" y="4058871"/>
            <a:ext cx="1298780" cy="125304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68ECA6F-5BB0-453C-BE38-97FA01488503}"/>
              </a:ext>
            </a:extLst>
          </p:cNvPr>
          <p:cNvSpPr/>
          <p:nvPr/>
        </p:nvSpPr>
        <p:spPr>
          <a:xfrm>
            <a:off x="1171368" y="6225087"/>
            <a:ext cx="1467766" cy="577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0EB61BA-1A57-4929-9585-290EAD1248EA}"/>
              </a:ext>
            </a:extLst>
          </p:cNvPr>
          <p:cNvSpPr/>
          <p:nvPr/>
        </p:nvSpPr>
        <p:spPr>
          <a:xfrm>
            <a:off x="3925772" y="6225087"/>
            <a:ext cx="1467766" cy="577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EF757E-FD6C-4B1D-84DC-ADDD291E4865}"/>
              </a:ext>
            </a:extLst>
          </p:cNvPr>
          <p:cNvSpPr/>
          <p:nvPr/>
        </p:nvSpPr>
        <p:spPr>
          <a:xfrm>
            <a:off x="6980585" y="6212386"/>
            <a:ext cx="1467766" cy="577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EEE19E-A9F1-45F6-9983-E4B0A78850EB}"/>
              </a:ext>
            </a:extLst>
          </p:cNvPr>
          <p:cNvSpPr/>
          <p:nvPr/>
        </p:nvSpPr>
        <p:spPr>
          <a:xfrm>
            <a:off x="10031364" y="6233388"/>
            <a:ext cx="1467766" cy="577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9767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03CAA2-B834-45F0-A2AE-E3BA8EE3BA71}"/>
              </a:ext>
            </a:extLst>
          </p:cNvPr>
          <p:cNvGrpSpPr/>
          <p:nvPr/>
        </p:nvGrpSpPr>
        <p:grpSpPr>
          <a:xfrm>
            <a:off x="148592" y="45000"/>
            <a:ext cx="847090" cy="768350"/>
            <a:chOff x="546099" y="1464056"/>
            <a:chExt cx="847090" cy="768350"/>
          </a:xfrm>
        </p:grpSpPr>
        <p:sp>
          <p:nvSpPr>
            <p:cNvPr id="6" name="椭圆 26">
              <a:extLst>
                <a:ext uri="{FF2B5EF4-FFF2-40B4-BE49-F238E27FC236}">
                  <a16:creationId xmlns:a16="http://schemas.microsoft.com/office/drawing/2014/main" id="{FD5850D5-AA6F-4027-B47D-40A17ABE2C49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08EA4725-FD99-4871-BD23-7C6973FE8E4F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864A1B-FFA4-4FDF-9733-AAAEA2E07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2" y="1906027"/>
            <a:ext cx="11506821" cy="1522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3BA77-2D81-4900-B81C-F9EF7565A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40" y="196009"/>
            <a:ext cx="3733719" cy="431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2D50AF-94C0-4071-9A2A-A828F15F0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44" y="3092367"/>
            <a:ext cx="916121" cy="8838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8BBD50-6878-4C14-8E31-5A7D5FB8D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4" y="3115536"/>
            <a:ext cx="916121" cy="8838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D08CB1-4395-40D7-81B6-5C4402963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67" y="3153459"/>
            <a:ext cx="916121" cy="883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82B364-EE8B-4CF8-B7AA-365519D28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6" y="3259339"/>
            <a:ext cx="916082" cy="8427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313E87-539F-4952-9E51-3D4F6E481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01" y="3206258"/>
            <a:ext cx="916121" cy="8838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F76C85-DBE4-49C5-92B8-CE15020F2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9" y="3259338"/>
            <a:ext cx="1001116" cy="782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AB2042-5038-4E3A-ACD3-3046B0518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49" y="3113079"/>
            <a:ext cx="916121" cy="883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CFE541-6072-4F78-B6D2-F0C28B1E1E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55" y="3103183"/>
            <a:ext cx="916121" cy="883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670DC8-134D-4BF6-8A61-49446C94F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6" y="3092367"/>
            <a:ext cx="916121" cy="883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7C01AC-0F28-48FC-8A02-5A4D36FE1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A9BB1A-28CA-4E49-9A7F-CC6DCEFC1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794404"/>
            <a:ext cx="4422840" cy="3814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1651D-10E4-4DE7-A2AA-5545993CE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" y="182120"/>
            <a:ext cx="1900346" cy="89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1FF0B-1CC0-4F9F-BC5D-DD7D7139F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56" y="341103"/>
            <a:ext cx="2479346" cy="1747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C8F86-2978-4E31-8E94-F283A2A02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97" y="597565"/>
            <a:ext cx="4217902" cy="316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13F081-2C03-44CC-8386-E0581176B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82" y="4599569"/>
            <a:ext cx="6543813" cy="1660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3298-6CC8-4AF6-9F9E-05F9D11EA3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1" y="1367056"/>
            <a:ext cx="680531" cy="340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F7822-8AA4-458A-963C-81A5625DA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0300"/>
            <a:ext cx="4859035" cy="435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B6642-251D-4099-9F59-A749AD50FA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9242"/>
            <a:ext cx="4235340" cy="435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F2C089-5438-4748-AEC4-FF627419D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54" y="3789999"/>
            <a:ext cx="5613348" cy="364574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2BBAB3C0-49A8-4F6F-92EB-BA3634900EB5}"/>
              </a:ext>
            </a:extLst>
          </p:cNvPr>
          <p:cNvSpPr/>
          <p:nvPr/>
        </p:nvSpPr>
        <p:spPr>
          <a:xfrm rot="5400000">
            <a:off x="2740333" y="3654236"/>
            <a:ext cx="643972" cy="4422840"/>
          </a:xfrm>
          <a:prstGeom prst="rightBrace">
            <a:avLst>
              <a:gd name="adj1" fmla="val 31375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2EAFD2-7738-498D-9922-FBA1BB2AB437}"/>
              </a:ext>
            </a:extLst>
          </p:cNvPr>
          <p:cNvSpPr txBox="1"/>
          <p:nvPr/>
        </p:nvSpPr>
        <p:spPr>
          <a:xfrm>
            <a:off x="1900476" y="6187642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 </a:t>
            </a:r>
            <a:r>
              <a:rPr lang="en-US" sz="3600" b="1" dirty="0" err="1">
                <a:solidFill>
                  <a:srgbClr val="FF0000"/>
                </a:solidFill>
              </a:rPr>
              <a:t>viên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E5482-720A-40DD-A307-17204EDF1174}"/>
              </a:ext>
            </a:extLst>
          </p:cNvPr>
          <p:cNvSpPr txBox="1"/>
          <p:nvPr/>
        </p:nvSpPr>
        <p:spPr>
          <a:xfrm>
            <a:off x="6621944" y="2075859"/>
            <a:ext cx="51130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7364F7B2-96B3-4F5E-907D-C968E1CDA09E}"/>
              </a:ext>
            </a:extLst>
          </p:cNvPr>
          <p:cNvSpPr/>
          <p:nvPr/>
        </p:nvSpPr>
        <p:spPr>
          <a:xfrm rot="10800000">
            <a:off x="549750" y="1707746"/>
            <a:ext cx="643972" cy="4007253"/>
          </a:xfrm>
          <a:prstGeom prst="rightBrace">
            <a:avLst>
              <a:gd name="adj1" fmla="val 31375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D869A1-B417-49D4-BF59-8629285B4509}"/>
              </a:ext>
            </a:extLst>
          </p:cNvPr>
          <p:cNvSpPr txBox="1"/>
          <p:nvPr/>
        </p:nvSpPr>
        <p:spPr>
          <a:xfrm>
            <a:off x="-589752" y="2747516"/>
            <a:ext cx="209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817F12-E079-45E1-AB62-7327DF1ACE90}"/>
              </a:ext>
            </a:extLst>
          </p:cNvPr>
          <p:cNvSpPr txBox="1"/>
          <p:nvPr/>
        </p:nvSpPr>
        <p:spPr>
          <a:xfrm>
            <a:off x="6565411" y="2975586"/>
            <a:ext cx="42353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17E0F-D04F-4D2B-9A7C-A7EB0200A688}"/>
              </a:ext>
            </a:extLst>
          </p:cNvPr>
          <p:cNvSpPr txBox="1"/>
          <p:nvPr/>
        </p:nvSpPr>
        <p:spPr>
          <a:xfrm>
            <a:off x="5622578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FB672-3815-4F67-B200-9B1A96FA9E02}"/>
              </a:ext>
            </a:extLst>
          </p:cNvPr>
          <p:cNvSpPr txBox="1"/>
          <p:nvPr/>
        </p:nvSpPr>
        <p:spPr>
          <a:xfrm>
            <a:off x="6226180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D71467-87FB-42E7-B691-3DF4FA54AD29}"/>
              </a:ext>
            </a:extLst>
          </p:cNvPr>
          <p:cNvSpPr txBox="1"/>
          <p:nvPr/>
        </p:nvSpPr>
        <p:spPr>
          <a:xfrm>
            <a:off x="6913041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943D8-BD2B-4681-8723-20A07C1A2084}"/>
              </a:ext>
            </a:extLst>
          </p:cNvPr>
          <p:cNvSpPr txBox="1"/>
          <p:nvPr/>
        </p:nvSpPr>
        <p:spPr>
          <a:xfrm>
            <a:off x="7569485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ED6EF-9A98-45D0-A214-7614B437AE2A}"/>
              </a:ext>
            </a:extLst>
          </p:cNvPr>
          <p:cNvSpPr txBox="1"/>
          <p:nvPr/>
        </p:nvSpPr>
        <p:spPr>
          <a:xfrm>
            <a:off x="8225809" y="4732522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254E20-8A8D-483E-9F5A-6D9CAA3C2E1C}"/>
              </a:ext>
            </a:extLst>
          </p:cNvPr>
          <p:cNvSpPr txBox="1"/>
          <p:nvPr/>
        </p:nvSpPr>
        <p:spPr>
          <a:xfrm>
            <a:off x="8885603" y="4743811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6C972B-7E13-4475-98A0-0F6F12DBBD18}"/>
              </a:ext>
            </a:extLst>
          </p:cNvPr>
          <p:cNvSpPr txBox="1"/>
          <p:nvPr/>
        </p:nvSpPr>
        <p:spPr>
          <a:xfrm>
            <a:off x="9542047" y="4743811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41A028-F0F4-40C4-A99B-B33832F2DAC3}"/>
              </a:ext>
            </a:extLst>
          </p:cNvPr>
          <p:cNvSpPr txBox="1"/>
          <p:nvPr/>
        </p:nvSpPr>
        <p:spPr>
          <a:xfrm>
            <a:off x="10198371" y="4763893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21704A-9AF8-460C-B1AE-BE53AB25C6FF}"/>
              </a:ext>
            </a:extLst>
          </p:cNvPr>
          <p:cNvSpPr txBox="1"/>
          <p:nvPr/>
        </p:nvSpPr>
        <p:spPr>
          <a:xfrm>
            <a:off x="10819590" y="4776592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AD5FE8-D09E-422C-B59C-3CD2E2A679EC}"/>
              </a:ext>
            </a:extLst>
          </p:cNvPr>
          <p:cNvSpPr txBox="1"/>
          <p:nvPr/>
        </p:nvSpPr>
        <p:spPr>
          <a:xfrm>
            <a:off x="11475914" y="4796674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FEA59-B04C-4330-9964-774E6F31F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226" y="2689629"/>
            <a:ext cx="927282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Hướng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dẫn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183</Words>
  <Application>Microsoft Macintosh PowerPoint</Application>
  <PresentationFormat>Widescreen</PresentationFormat>
  <Paragraphs>59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iCiel Cadena</vt:lpstr>
      <vt:lpstr>Times New Roman</vt:lpstr>
      <vt:lpstr>庞门正道标题体</vt:lpstr>
      <vt:lpstr>千图网海量PPT模板www.58pic.com​​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Le Thi Ngoc Quy</cp:lastModifiedBy>
  <cp:revision>144</cp:revision>
  <dcterms:created xsi:type="dcterms:W3CDTF">2018-04-10T08:10:00Z</dcterms:created>
  <dcterms:modified xsi:type="dcterms:W3CDTF">2022-03-21T04:21:32Z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1033-11.2.0.10323</vt:lpwstr>
  </property>
</Properties>
</file>